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2" r:id="rId2"/>
    <p:sldId id="263" r:id="rId3"/>
    <p:sldId id="264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44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 smtClean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 smtClean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 smtClean="0"/>
              <a:t>Exam 1 Review</a:t>
            </a:r>
            <a:endParaRPr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work in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Each group solves one problem (20~ minutes), then the group answers questions from other groups about their solution.</a:t>
            </a:r>
          </a:p>
          <a:p>
            <a:r>
              <a:rPr lang="en-US" dirty="0" smtClean="0"/>
              <a:t>A set of initial code is given at the course website for each of the problems, e.g. node definition, list definition, etc.</a:t>
            </a:r>
          </a:p>
          <a:p>
            <a:r>
              <a:rPr lang="en-US" dirty="0" smtClean="0"/>
              <a:t>Send me an email of your group’s solution by </a:t>
            </a:r>
            <a:r>
              <a:rPr lang="en-US" b="1" dirty="0" smtClean="0"/>
              <a:t>the end of the class. </a:t>
            </a:r>
            <a:r>
              <a:rPr lang="en-US" dirty="0" smtClean="0"/>
              <a:t>I will share mine with the class </a:t>
            </a:r>
            <a:r>
              <a:rPr lang="en-US" smtClean="0"/>
              <a:t>later today.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 Python function that can remove all nodes with data value in a specific range in </a:t>
            </a:r>
            <a:r>
              <a:rPr lang="en-US" smtClean="0"/>
              <a:t>a </a:t>
            </a:r>
            <a:r>
              <a:rPr lang="en-US" smtClean="0"/>
              <a:t>singly </a:t>
            </a:r>
            <a:r>
              <a:rPr lang="en-US" dirty="0" smtClean="0"/>
              <a:t>linked list </a:t>
            </a:r>
            <a:r>
              <a:rPr lang="en-US" b="1" dirty="0" smtClean="0"/>
              <a:t>in one traversal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 Python function that can count the number of nodes in a circular linked list with a specific data value.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an operator overloading function __sub__ that removes a node with specified value in a singly linked list.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 recursive function to compute the length of a </a:t>
            </a:r>
            <a:r>
              <a:rPr lang="en-US" dirty="0" smtClean="0"/>
              <a:t>doubly </a:t>
            </a:r>
            <a:r>
              <a:rPr lang="en-US" dirty="0" smtClean="0"/>
              <a:t>linked list.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a child class Car with a constructor, string function, length function that inherits information from a parent class Vehicle.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</TotalTime>
  <Words>196</Words>
  <Application>Microsoft Office PowerPoint</Application>
  <PresentationFormat>On-screen Show (16:9)</PresentationFormat>
  <Paragraphs>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MS PGothic</vt:lpstr>
      <vt:lpstr>Arial</vt:lpstr>
      <vt:lpstr>Calibri</vt:lpstr>
      <vt:lpstr>Times New Roman</vt:lpstr>
      <vt:lpstr>Office Theme</vt:lpstr>
      <vt:lpstr>PowerPoint Presentation</vt:lpstr>
      <vt:lpstr>Let’s work in groups</vt:lpstr>
      <vt:lpstr>Problems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Meng</cp:lastModifiedBy>
  <cp:revision>177</cp:revision>
  <dcterms:created xsi:type="dcterms:W3CDTF">2013-08-21T19:17:07Z</dcterms:created>
  <dcterms:modified xsi:type="dcterms:W3CDTF">2020-02-17T12:38:20Z</dcterms:modified>
</cp:coreProperties>
</file>